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72BF-7B34-4A7C-AC95-AACCFA3D7F81}" type="datetimeFigureOut">
              <a:rPr lang="es-ES" smtClean="0"/>
              <a:t>05/08/2022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75086CF-5AEC-4417-8EB9-3655E4B0219B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72BF-7B34-4A7C-AC95-AACCFA3D7F81}" type="datetimeFigureOut">
              <a:rPr lang="es-ES" smtClean="0"/>
              <a:t>05/08/2022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086CF-5AEC-4417-8EB9-3655E4B0219B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75086CF-5AEC-4417-8EB9-3655E4B0219B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72BF-7B34-4A7C-AC95-AACCFA3D7F81}" type="datetimeFigureOut">
              <a:rPr lang="es-ES" smtClean="0"/>
              <a:t>05/08/2022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72BF-7B34-4A7C-AC95-AACCFA3D7F81}" type="datetimeFigureOut">
              <a:rPr lang="es-ES" smtClean="0"/>
              <a:t>05/08/2022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75086CF-5AEC-4417-8EB9-3655E4B0219B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72BF-7B34-4A7C-AC95-AACCFA3D7F81}" type="datetimeFigureOut">
              <a:rPr lang="es-ES" smtClean="0"/>
              <a:t>05/08/2022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75086CF-5AEC-4417-8EB9-3655E4B0219B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58E72BF-7B34-4A7C-AC95-AACCFA3D7F81}" type="datetimeFigureOut">
              <a:rPr lang="es-ES" smtClean="0"/>
              <a:t>05/08/2022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086CF-5AEC-4417-8EB9-3655E4B0219B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72BF-7B34-4A7C-AC95-AACCFA3D7F81}" type="datetimeFigureOut">
              <a:rPr lang="es-ES" smtClean="0"/>
              <a:t>05/08/2022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75086CF-5AEC-4417-8EB9-3655E4B0219B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72BF-7B34-4A7C-AC95-AACCFA3D7F81}" type="datetimeFigureOut">
              <a:rPr lang="es-ES" smtClean="0"/>
              <a:t>05/08/2022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75086CF-5AEC-4417-8EB9-3655E4B021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72BF-7B34-4A7C-AC95-AACCFA3D7F81}" type="datetimeFigureOut">
              <a:rPr lang="es-ES" smtClean="0"/>
              <a:t>05/08/2022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5086CF-5AEC-4417-8EB9-3655E4B021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75086CF-5AEC-4417-8EB9-3655E4B0219B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72BF-7B34-4A7C-AC95-AACCFA3D7F81}" type="datetimeFigureOut">
              <a:rPr lang="es-ES" smtClean="0"/>
              <a:t>05/08/2022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75086CF-5AEC-4417-8EB9-3655E4B0219B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58E72BF-7B34-4A7C-AC95-AACCFA3D7F81}" type="datetimeFigureOut">
              <a:rPr lang="es-ES" smtClean="0"/>
              <a:t>05/08/2022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58E72BF-7B34-4A7C-AC95-AACCFA3D7F81}" type="datetimeFigureOut">
              <a:rPr lang="es-ES" smtClean="0"/>
              <a:t>05/08/2022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75086CF-5AEC-4417-8EB9-3655E4B0219B}" type="slidenum">
              <a:rPr lang="es-ES" smtClean="0"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mailto:cristina@sutileza.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I Convocatoria Enología y Cata de Vinos</a:t>
            </a:r>
          </a:p>
          <a:p>
            <a:endParaRPr lang="es-ES" dirty="0"/>
          </a:p>
          <a:p>
            <a:r>
              <a:rPr lang="es-ES" dirty="0" smtClean="0"/>
              <a:t>TORREQUEBRADA, MÁLAGA</a:t>
            </a:r>
          </a:p>
          <a:p>
            <a:r>
              <a:rPr lang="es-ES" dirty="0" smtClean="0"/>
              <a:t>22 Septiembre 2022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s-ES" b="1" i="1" dirty="0" smtClean="0">
                <a:solidFill>
                  <a:schemeClr val="tx2"/>
                </a:solidFill>
              </a:rPr>
              <a:t>Sutileza</a:t>
            </a:r>
            <a:r>
              <a:rPr lang="es-ES" b="1" dirty="0" smtClean="0"/>
              <a:t> </a:t>
            </a:r>
            <a:br>
              <a:rPr lang="es-ES" b="1" dirty="0" smtClean="0"/>
            </a:br>
            <a:r>
              <a:rPr lang="es-ES" sz="2400" b="1" dirty="0" smtClean="0">
                <a:solidFill>
                  <a:schemeClr val="tx2"/>
                </a:solidFill>
              </a:rPr>
              <a:t>presenta</a:t>
            </a:r>
            <a:endParaRPr lang="es-ES" sz="2400" b="1" dirty="0">
              <a:solidFill>
                <a:schemeClr val="tx2"/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365104"/>
            <a:ext cx="3273552" cy="2164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757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s-ES" i="1" dirty="0" smtClean="0"/>
              <a:t>Sutileza</a:t>
            </a:r>
            <a:endParaRPr lang="es-ES" i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s-ES" dirty="0" smtClean="0"/>
              <a:t>Enología de los vinos tranquilos y espumosos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dirty="0" smtClean="0"/>
              <a:t>Elaboración del Vino Blanco, Tinto, Rosado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dirty="0" smtClean="0"/>
              <a:t>Vinos singulares: Espumosos, Nobles, Rancios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dirty="0" smtClean="0"/>
              <a:t>La cata: Criterios. Material y Análisis organoléptico.</a:t>
            </a:r>
          </a:p>
          <a:p>
            <a:pPr marL="0" indent="0">
              <a:buNone/>
            </a:pPr>
            <a:r>
              <a:rPr lang="es-ES" dirty="0" smtClean="0"/>
              <a:t>Puntuación y Descripción 3 referencias diarias.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dirty="0" smtClean="0"/>
              <a:t>Apuntes de Viticultura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dirty="0" smtClean="0"/>
              <a:t>Apuntes en la Bodega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dirty="0" smtClean="0"/>
              <a:t>Maridaje y Sumillería</a:t>
            </a:r>
          </a:p>
          <a:p>
            <a:pPr>
              <a:buFont typeface="Courier New" panose="02070309020205020404" pitchFamily="49" charset="0"/>
              <a:buChar char="o"/>
            </a:pP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606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dirty="0"/>
              <a:t>	</a:t>
            </a:r>
            <a:r>
              <a:rPr lang="es-ES" dirty="0" smtClean="0"/>
              <a:t>Si quiere formarse en enología, como catador de vino, aprender a reconocer las variedades y regiones vinícolas de España, Sutileza comienza los primeros cursos de iniciación en septiembre con un grupo reducido con verdadero interés por conocer y profundizar en el mundo del Vino.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 smtClean="0"/>
              <a:t>Presenciales en su totalidad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 smtClean="0"/>
              <a:t>Kit con el material del catador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 smtClean="0"/>
              <a:t>Presentación teórica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 smtClean="0"/>
              <a:t>Diploma de asistencia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 smtClean="0"/>
              <a:t>Contactos con bodegas: visitas, prácticas, 		distribución</a:t>
            </a: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60648"/>
            <a:ext cx="8534400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8222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Cata de 3 referencias mínimo por sesión</a:t>
            </a:r>
          </a:p>
          <a:p>
            <a:pPr marL="0" indent="0">
              <a:buNone/>
            </a:pPr>
            <a:r>
              <a:rPr lang="es-ES" dirty="0" smtClean="0"/>
              <a:t>Plazas limitadas por curso a 6 alumnos</a:t>
            </a:r>
          </a:p>
          <a:p>
            <a:pPr marL="0" indent="0">
              <a:buNone/>
            </a:pPr>
            <a:r>
              <a:rPr lang="es-ES" dirty="0" smtClean="0"/>
              <a:t>Formadores profesionales: Titulación en Enología y Cata</a:t>
            </a:r>
          </a:p>
          <a:p>
            <a:pPr marL="0" indent="0">
              <a:buNone/>
            </a:pPr>
            <a:r>
              <a:rPr lang="es-ES" dirty="0" smtClean="0"/>
              <a:t>Asistencia semanal, </a:t>
            </a:r>
            <a:r>
              <a:rPr lang="es-ES" smtClean="0"/>
              <a:t>apoyo personalizado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Evaluación final &gt; ficha de cata y test teórico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				</a:t>
            </a:r>
            <a:r>
              <a:rPr lang="es-ES" sz="2200" dirty="0" smtClean="0"/>
              <a:t>Contacto : 	Cristina </a:t>
            </a:r>
            <a:r>
              <a:rPr lang="es-ES" sz="2200" dirty="0" err="1" smtClean="0"/>
              <a:t>Eguíluz</a:t>
            </a:r>
            <a:endParaRPr lang="es-ES" sz="2200" dirty="0" smtClean="0"/>
          </a:p>
          <a:p>
            <a:pPr marL="0" indent="0">
              <a:buNone/>
            </a:pPr>
            <a:r>
              <a:rPr lang="es-ES" sz="2200" dirty="0"/>
              <a:t>	</a:t>
            </a:r>
            <a:r>
              <a:rPr lang="es-ES" sz="2200" dirty="0" smtClean="0"/>
              <a:t>					</a:t>
            </a:r>
            <a:r>
              <a:rPr lang="es-ES" sz="2200" dirty="0" err="1" smtClean="0"/>
              <a:t>tel</a:t>
            </a:r>
            <a:r>
              <a:rPr lang="es-ES" sz="2200" dirty="0" smtClean="0"/>
              <a:t>: 662 016 946</a:t>
            </a:r>
          </a:p>
          <a:p>
            <a:pPr marL="0" indent="0">
              <a:buNone/>
            </a:pPr>
            <a:r>
              <a:rPr lang="es-ES" sz="2200" dirty="0"/>
              <a:t>	</a:t>
            </a:r>
            <a:r>
              <a:rPr lang="es-ES" sz="2200" dirty="0" smtClean="0"/>
              <a:t>					</a:t>
            </a:r>
            <a:r>
              <a:rPr lang="es-ES" sz="2200" dirty="0" smtClean="0">
                <a:hlinkClick r:id="rId2"/>
              </a:rPr>
              <a:t>cristina@sutileza.es</a:t>
            </a:r>
            <a:endParaRPr lang="es-ES" sz="2200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s-ES" i="1" dirty="0" smtClean="0"/>
              <a:t>Sutileza</a:t>
            </a:r>
            <a:endParaRPr lang="es-ES" i="1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23" y="4293096"/>
            <a:ext cx="1914153" cy="219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3661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Perspectiva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183</TotalTime>
  <Words>102</Words>
  <Application>Microsoft Office PowerPoint</Application>
  <PresentationFormat>Presentación en pantalla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Civil</vt:lpstr>
      <vt:lpstr>Sutileza  presenta</vt:lpstr>
      <vt:lpstr>Sutileza</vt:lpstr>
      <vt:lpstr>Presentación de PowerPoint</vt:lpstr>
      <vt:lpstr>Sutileza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Sutileza  presenta</dc:title>
  <dc:creator>Félix Eguíluz</dc:creator>
  <cp:lastModifiedBy>Félix Eguíluz</cp:lastModifiedBy>
  <cp:revision>8</cp:revision>
  <dcterms:created xsi:type="dcterms:W3CDTF">2022-08-05T11:18:10Z</dcterms:created>
  <dcterms:modified xsi:type="dcterms:W3CDTF">2022-08-05T14:21:38Z</dcterms:modified>
</cp:coreProperties>
</file>